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32399288" cy="4320063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102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B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4DE55C0-A0E0-442C-BA28-61FE01ECBF58}">
  <a:tblStyle styleId="{84DE55C0-A0E0-442C-BA28-61FE01ECBF5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5" d="100"/>
          <a:sy n="25" d="100"/>
        </p:scale>
        <p:origin x="762" y="-198"/>
      </p:cViewPr>
      <p:guideLst>
        <p:guide orient="horz" pos="13606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429947" y="7070109"/>
            <a:ext cx="27539395" cy="1504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65"/>
              <a:buFont typeface="Calibri"/>
              <a:buNone/>
              <a:defRPr sz="212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4049912" y="22690340"/>
            <a:ext cx="24299466" cy="10430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7946"/>
              <a:buNone/>
              <a:defRPr sz="8504"/>
            </a:lvl1pPr>
            <a:lvl2pPr lvl="1" algn="ctr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6622"/>
              <a:buNone/>
              <a:defRPr sz="7087"/>
            </a:lvl2pPr>
            <a:lvl3pPr lvl="2" algn="ctr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960"/>
              <a:buNone/>
              <a:defRPr sz="6378"/>
            </a:lvl3pPr>
            <a:lvl4pPr lvl="3" algn="ctr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/>
            </a:lvl4pPr>
            <a:lvl5pPr lvl="4" algn="ctr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/>
            </a:lvl5pPr>
            <a:lvl6pPr lvl="5" algn="ctr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/>
            </a:lvl6pPr>
            <a:lvl7pPr lvl="6" algn="ctr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/>
            </a:lvl7pPr>
            <a:lvl8pPr lvl="7" algn="ctr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/>
            </a:lvl8pPr>
            <a:lvl9pPr lvl="8" algn="ctr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2227452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10732265" y="40040600"/>
            <a:ext cx="10934759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22881997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2227452" y="2300043"/>
            <a:ext cx="27944386" cy="835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494441" y="11233180"/>
            <a:ext cx="27410408" cy="27944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89295" lvl="0" indent="-366972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78591" lvl="1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467886" lvl="2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957182" lvl="3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446477" lvl="4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935773" lvl="5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425068" lvl="6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914364" lvl="7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403659" lvl="8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2227452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10732265" y="40040600"/>
            <a:ext cx="10934759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22881997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8373520" y="17112259"/>
            <a:ext cx="36610544" cy="6986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-5801168" y="10328658"/>
            <a:ext cx="36610544" cy="20553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89295" lvl="0" indent="-366972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78591" lvl="1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467886" lvl="2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957182" lvl="3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446477" lvl="4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935773" lvl="5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425068" lvl="6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914364" lvl="7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403659" lvl="8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2227452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10732265" y="40040600"/>
            <a:ext cx="10934759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22881997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2227452" y="2300043"/>
            <a:ext cx="27944386" cy="835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2227452" y="11500169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89295" lvl="0" indent="-366972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78591" lvl="1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467886" lvl="2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957182" lvl="3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446477" lvl="4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935773" lvl="5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425068" lvl="6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914364" lvl="7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403659" lvl="8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2227452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10732265" y="40040600"/>
            <a:ext cx="10934759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22881997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2210578" y="10770174"/>
            <a:ext cx="27944386" cy="1797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65"/>
              <a:buFont typeface="Calibri"/>
              <a:buNone/>
              <a:defRPr sz="212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89295" lvl="0" indent="-244648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7946"/>
              <a:buNone/>
              <a:defRPr sz="8504">
                <a:solidFill>
                  <a:schemeClr val="dk1"/>
                </a:solidFill>
              </a:defRPr>
            </a:lvl1pPr>
            <a:lvl2pPr marL="978591" lvl="1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rgbClr val="888888"/>
              </a:buClr>
              <a:buSzPts val="6622"/>
              <a:buNone/>
              <a:defRPr sz="7087">
                <a:solidFill>
                  <a:srgbClr val="888888"/>
                </a:solidFill>
              </a:defRPr>
            </a:lvl2pPr>
            <a:lvl3pPr marL="1467886" lvl="2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rgbClr val="888888"/>
              </a:buClr>
              <a:buSzPts val="5960"/>
              <a:buNone/>
              <a:defRPr sz="6378">
                <a:solidFill>
                  <a:srgbClr val="888888"/>
                </a:solidFill>
              </a:defRPr>
            </a:lvl3pPr>
            <a:lvl4pPr marL="1957182" lvl="3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rgbClr val="888888"/>
              </a:buClr>
              <a:buSzPts val="5297"/>
              <a:buNone/>
              <a:defRPr sz="5669">
                <a:solidFill>
                  <a:srgbClr val="888888"/>
                </a:solidFill>
              </a:defRPr>
            </a:lvl4pPr>
            <a:lvl5pPr marL="2446477" lvl="4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rgbClr val="888888"/>
              </a:buClr>
              <a:buSzPts val="5297"/>
              <a:buNone/>
              <a:defRPr sz="5669">
                <a:solidFill>
                  <a:srgbClr val="888888"/>
                </a:solidFill>
              </a:defRPr>
            </a:lvl5pPr>
            <a:lvl6pPr marL="2935773" lvl="5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rgbClr val="888888"/>
              </a:buClr>
              <a:buSzPts val="5297"/>
              <a:buNone/>
              <a:defRPr sz="5669">
                <a:solidFill>
                  <a:srgbClr val="888888"/>
                </a:solidFill>
              </a:defRPr>
            </a:lvl6pPr>
            <a:lvl7pPr marL="3425068" lvl="6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rgbClr val="888888"/>
              </a:buClr>
              <a:buSzPts val="5297"/>
              <a:buNone/>
              <a:defRPr sz="5669">
                <a:solidFill>
                  <a:srgbClr val="888888"/>
                </a:solidFill>
              </a:defRPr>
            </a:lvl7pPr>
            <a:lvl8pPr marL="3914364" lvl="7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rgbClr val="888888"/>
              </a:buClr>
              <a:buSzPts val="5297"/>
              <a:buNone/>
              <a:defRPr sz="5669">
                <a:solidFill>
                  <a:srgbClr val="888888"/>
                </a:solidFill>
              </a:defRPr>
            </a:lvl8pPr>
            <a:lvl9pPr marL="4403659" lvl="8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rgbClr val="888888"/>
              </a:buClr>
              <a:buSzPts val="5297"/>
              <a:buNone/>
              <a:defRPr sz="5669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2227452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10732265" y="40040600"/>
            <a:ext cx="10934759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22881997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2227452" y="2300043"/>
            <a:ext cx="27944386" cy="835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2227451" y="11500169"/>
            <a:ext cx="13769698" cy="27410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89295" lvl="0" indent="-366972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78591" lvl="1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467886" lvl="2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957182" lvl="3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446477" lvl="4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935773" lvl="5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425068" lvl="6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914364" lvl="7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403659" lvl="8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16402139" y="11500169"/>
            <a:ext cx="13769698" cy="27410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89295" lvl="0" indent="-366972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78591" lvl="1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467886" lvl="2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957182" lvl="3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446477" lvl="4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935773" lvl="5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425068" lvl="6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914364" lvl="7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403659" lvl="8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2227452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10732265" y="40040600"/>
            <a:ext cx="10934759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22881997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2231671" y="2300043"/>
            <a:ext cx="27944386" cy="835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2231676" y="10590161"/>
            <a:ext cx="13706415" cy="5190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89295" lvl="0" indent="-244648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7946"/>
              <a:buNone/>
              <a:defRPr sz="8504" b="1"/>
            </a:lvl1pPr>
            <a:lvl2pPr marL="978591" lvl="1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6622"/>
              <a:buNone/>
              <a:defRPr sz="7087" b="1"/>
            </a:lvl2pPr>
            <a:lvl3pPr marL="1467886" lvl="2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960"/>
              <a:buNone/>
              <a:defRPr sz="6378" b="1"/>
            </a:lvl3pPr>
            <a:lvl4pPr marL="1957182" lvl="3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 b="1"/>
            </a:lvl4pPr>
            <a:lvl5pPr marL="2446477" lvl="4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 b="1"/>
            </a:lvl5pPr>
            <a:lvl6pPr marL="2935773" lvl="5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 b="1"/>
            </a:lvl6pPr>
            <a:lvl7pPr marL="3425068" lvl="6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 b="1"/>
            </a:lvl7pPr>
            <a:lvl8pPr marL="3914364" lvl="7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 b="1"/>
            </a:lvl8pPr>
            <a:lvl9pPr marL="4403659" lvl="8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2231676" y="15780235"/>
            <a:ext cx="13706415" cy="23210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89295" lvl="0" indent="-366972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78591" lvl="1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467886" lvl="2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957182" lvl="3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446477" lvl="4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935773" lvl="5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425068" lvl="6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914364" lvl="7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403659" lvl="8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16402141" y="10590161"/>
            <a:ext cx="13773918" cy="5190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89295" lvl="0" indent="-244648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7946"/>
              <a:buNone/>
              <a:defRPr sz="8504" b="1"/>
            </a:lvl1pPr>
            <a:lvl2pPr marL="978591" lvl="1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6622"/>
              <a:buNone/>
              <a:defRPr sz="7087" b="1"/>
            </a:lvl2pPr>
            <a:lvl3pPr marL="1467886" lvl="2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960"/>
              <a:buNone/>
              <a:defRPr sz="6378" b="1"/>
            </a:lvl3pPr>
            <a:lvl4pPr marL="1957182" lvl="3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 b="1"/>
            </a:lvl4pPr>
            <a:lvl5pPr marL="2446477" lvl="4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 b="1"/>
            </a:lvl5pPr>
            <a:lvl6pPr marL="2935773" lvl="5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 b="1"/>
            </a:lvl6pPr>
            <a:lvl7pPr marL="3425068" lvl="6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 b="1"/>
            </a:lvl7pPr>
            <a:lvl8pPr marL="3914364" lvl="7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 b="1"/>
            </a:lvl8pPr>
            <a:lvl9pPr marL="4403659" lvl="8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16402141" y="15780235"/>
            <a:ext cx="13773918" cy="23210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89295" lvl="0" indent="-366972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78591" lvl="1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467886" lvl="2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957182" lvl="3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446477" lvl="4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935773" lvl="5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425068" lvl="6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914364" lvl="7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403659" lvl="8" indent="-366972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2227452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10732265" y="40040600"/>
            <a:ext cx="10934759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22881997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2227452" y="2300043"/>
            <a:ext cx="27944386" cy="835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2227452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10732265" y="40040600"/>
            <a:ext cx="10934759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22881997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2227452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10732265" y="40040600"/>
            <a:ext cx="10934759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22881997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2231672" y="2880044"/>
            <a:ext cx="10449613" cy="10080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95"/>
              <a:buFont typeface="Calibri"/>
              <a:buNone/>
              <a:defRPr sz="1133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13773918" y="6220103"/>
            <a:ext cx="16402140" cy="30700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89295" lvl="0" indent="-964659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0595"/>
              <a:buChar char="•"/>
              <a:defRPr sz="11339"/>
            </a:lvl1pPr>
            <a:lvl2pPr marL="978591" lvl="1" indent="-874683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9271"/>
              <a:buChar char="•"/>
              <a:defRPr sz="9922"/>
            </a:lvl2pPr>
            <a:lvl3pPr marL="1467886" lvl="2" indent="-784640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7946"/>
              <a:buChar char="•"/>
              <a:defRPr sz="8504"/>
            </a:lvl3pPr>
            <a:lvl4pPr marL="1957182" lvl="3" indent="-694664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6622"/>
              <a:buChar char="•"/>
              <a:defRPr sz="7087"/>
            </a:lvl4pPr>
            <a:lvl5pPr marL="2446477" lvl="4" indent="-694664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6622"/>
              <a:buChar char="•"/>
              <a:defRPr sz="7087"/>
            </a:lvl5pPr>
            <a:lvl6pPr marL="2935773" lvl="5" indent="-694664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6622"/>
              <a:buChar char="•"/>
              <a:defRPr sz="7087"/>
            </a:lvl6pPr>
            <a:lvl7pPr marL="3425068" lvl="6" indent="-694664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6622"/>
              <a:buChar char="•"/>
              <a:defRPr sz="7087"/>
            </a:lvl7pPr>
            <a:lvl8pPr marL="3914364" lvl="7" indent="-694664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6622"/>
              <a:buChar char="•"/>
              <a:defRPr sz="7087"/>
            </a:lvl8pPr>
            <a:lvl9pPr marL="4403659" lvl="8" indent="-694663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6622"/>
              <a:buChar char="•"/>
              <a:defRPr sz="7087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2231672" y="12960192"/>
            <a:ext cx="10449613" cy="24010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89295" lvl="0" indent="-244648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/>
            </a:lvl1pPr>
            <a:lvl2pPr marL="978591" lvl="1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4635"/>
              <a:buNone/>
              <a:defRPr sz="4960"/>
            </a:lvl2pPr>
            <a:lvl3pPr marL="1467886" lvl="2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3973"/>
              <a:buNone/>
              <a:defRPr sz="4252"/>
            </a:lvl3pPr>
            <a:lvl4pPr marL="1957182" lvl="3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543"/>
            </a:lvl4pPr>
            <a:lvl5pPr marL="2446477" lvl="4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543"/>
            </a:lvl5pPr>
            <a:lvl6pPr marL="2935773" lvl="5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543"/>
            </a:lvl6pPr>
            <a:lvl7pPr marL="3425068" lvl="6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543"/>
            </a:lvl7pPr>
            <a:lvl8pPr marL="3914364" lvl="7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543"/>
            </a:lvl8pPr>
            <a:lvl9pPr marL="4403659" lvl="8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543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2227452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10732265" y="40040600"/>
            <a:ext cx="10934759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22881997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2231672" y="2880044"/>
            <a:ext cx="10449613" cy="10080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95"/>
              <a:buFont typeface="Calibri"/>
              <a:buNone/>
              <a:defRPr sz="1133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3773918" y="6220103"/>
            <a:ext cx="16402140" cy="30700453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2231672" y="12960192"/>
            <a:ext cx="10449613" cy="24010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89295" lvl="0" indent="-244648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669"/>
            </a:lvl1pPr>
            <a:lvl2pPr marL="978591" lvl="1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4635"/>
              <a:buNone/>
              <a:defRPr sz="4960"/>
            </a:lvl2pPr>
            <a:lvl3pPr marL="1467886" lvl="2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3973"/>
              <a:buNone/>
              <a:defRPr sz="4252"/>
            </a:lvl3pPr>
            <a:lvl4pPr marL="1957182" lvl="3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543"/>
            </a:lvl4pPr>
            <a:lvl5pPr marL="2446477" lvl="4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543"/>
            </a:lvl5pPr>
            <a:lvl6pPr marL="2935773" lvl="5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543"/>
            </a:lvl6pPr>
            <a:lvl7pPr marL="3425068" lvl="6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543"/>
            </a:lvl7pPr>
            <a:lvl8pPr marL="3914364" lvl="7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543"/>
            </a:lvl8pPr>
            <a:lvl9pPr marL="4403659" lvl="8" indent="-244648" algn="l">
              <a:lnSpc>
                <a:spcPct val="90000"/>
              </a:lnSpc>
              <a:spcBef>
                <a:spcPts val="1771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543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2227452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10732265" y="40040600"/>
            <a:ext cx="10934759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22881997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2227452" y="2300043"/>
            <a:ext cx="27944386" cy="835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68"/>
              <a:buFont typeface="Calibri"/>
              <a:buNone/>
              <a:defRPr sz="145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2227452" y="11500169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817308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9271"/>
              <a:buFont typeface="Arial"/>
              <a:buChar char="•"/>
              <a:defRPr sz="92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33171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Char char="•"/>
              <a:defRPr sz="79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07059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2227452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5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10732265" y="40040600"/>
            <a:ext cx="10934759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5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22881997" y="40040600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425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425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425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425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425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425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425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425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425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9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coner.com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4D7721B6-5E3F-8192-FD87-748748CAF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32399289" cy="4254706"/>
          </a:xfrm>
          <a:prstGeom prst="rect">
            <a:avLst/>
          </a:prstGeom>
        </p:spPr>
      </p:pic>
      <p:sp>
        <p:nvSpPr>
          <p:cNvPr id="89" name="Google Shape;89;p13"/>
          <p:cNvSpPr txBox="1"/>
          <p:nvPr/>
        </p:nvSpPr>
        <p:spPr>
          <a:xfrm>
            <a:off x="5840591" y="6294214"/>
            <a:ext cx="21062332" cy="3022645"/>
          </a:xfrm>
          <a:prstGeom prst="rect">
            <a:avLst/>
          </a:prstGeom>
          <a:solidFill>
            <a:schemeClr val="lt1">
              <a:alpha val="64705"/>
            </a:schemeClr>
          </a:solidFill>
          <a:ln>
            <a:noFill/>
          </a:ln>
        </p:spPr>
        <p:txBody>
          <a:bodyPr spcFirstLastPara="1" wrap="square" lIns="97839" tIns="48906" rIns="97839" bIns="48906" anchor="t" anchorCtr="0">
            <a:spAutoFit/>
          </a:bodyPr>
          <a:lstStyle/>
          <a:p>
            <a:pPr algn="ctr"/>
            <a:r>
              <a:rPr lang="en-US" sz="38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Maria C. da Silva¹</a:t>
            </a:r>
            <a:r>
              <a:rPr lang="en-US" sz="3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João B. Pereira¹; José Lima²; Gabriela M. C. Duarte² </a:t>
            </a:r>
            <a:r>
              <a:rPr lang="en-US" sz="3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(O </a:t>
            </a:r>
            <a:r>
              <a:rPr lang="en-US" sz="3800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nome</a:t>
            </a:r>
            <a:r>
              <a:rPr lang="en-US" sz="3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do </a:t>
            </a:r>
            <a:r>
              <a:rPr lang="en-US" sz="3800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apresentador</a:t>
            </a:r>
            <a:r>
              <a:rPr lang="en-US" sz="3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00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deve</a:t>
            </a:r>
            <a:r>
              <a:rPr lang="en-US" sz="3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ser </a:t>
            </a:r>
            <a:r>
              <a:rPr lang="en-US" sz="3800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sublinhado</a:t>
            </a:r>
            <a:r>
              <a:rPr lang="en-US" sz="3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lang="en-US" sz="3800" dirty="0"/>
          </a:p>
          <a:p>
            <a:pPr algn="ctr"/>
            <a:r>
              <a:rPr lang="en-US" sz="3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maria@gmail.com  (e-mail do </a:t>
            </a:r>
            <a:r>
              <a:rPr lang="en-US" sz="3800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</a:t>
            </a:r>
            <a:r>
              <a:rPr lang="en-US" sz="3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principal)</a:t>
            </a:r>
            <a:endParaRPr lang="en-US" sz="3800" dirty="0"/>
          </a:p>
          <a:p>
            <a:pPr algn="ctr"/>
            <a:r>
              <a:rPr lang="en-US" sz="3800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en-US" sz="3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Universidade</a:t>
            </a:r>
            <a:r>
              <a:rPr lang="en-US" sz="3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Federal de São Carlos, </a:t>
            </a:r>
            <a:r>
              <a:rPr lang="en-US" sz="3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Engenharia</a:t>
            </a:r>
            <a:r>
              <a:rPr lang="en-US" sz="3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Florestal, Sorocaba, </a:t>
            </a:r>
            <a:r>
              <a:rPr lang="en-US" sz="3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</a:t>
            </a:r>
            <a:endParaRPr lang="en-US" sz="3800" dirty="0"/>
          </a:p>
          <a:p>
            <a:pPr lvl="0" algn="ctr"/>
            <a:r>
              <a:rPr lang="en-US" sz="3800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3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Universidade</a:t>
            </a:r>
            <a:r>
              <a:rPr lang="en-US" sz="3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Federal de São Carlos, </a:t>
            </a:r>
            <a:r>
              <a:rPr lang="en-US" sz="3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Engenharia</a:t>
            </a:r>
            <a:r>
              <a:rPr lang="en-US" sz="3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Química</a:t>
            </a:r>
            <a:r>
              <a:rPr lang="en-US" sz="3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Sorocaba, </a:t>
            </a:r>
            <a:r>
              <a:rPr lang="en-US" sz="3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</a:t>
            </a:r>
            <a:endParaRPr lang="en-US" sz="3800" dirty="0"/>
          </a:p>
        </p:txBody>
      </p:sp>
      <p:sp>
        <p:nvSpPr>
          <p:cNvPr id="91" name="Google Shape;91;p13"/>
          <p:cNvSpPr txBox="1"/>
          <p:nvPr/>
        </p:nvSpPr>
        <p:spPr>
          <a:xfrm>
            <a:off x="2096902" y="3922987"/>
            <a:ext cx="28369409" cy="2130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839" tIns="48906" rIns="97839" bIns="48906" anchor="t" anchorCtr="0">
            <a:spAutoFit/>
          </a:bodyPr>
          <a:lstStyle/>
          <a:p>
            <a:pPr algn="ctr"/>
            <a:r>
              <a:rPr lang="en-US" sz="66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TÍTULO (LETRA MAIÚSCULA, TIMES NEW ROMAN, NEGRITO, TAMANHO 66, CENTRALIZADO)</a:t>
            </a:r>
          </a:p>
        </p:txBody>
      </p:sp>
      <p:sp>
        <p:nvSpPr>
          <p:cNvPr id="92" name="Google Shape;92;p13"/>
          <p:cNvSpPr/>
          <p:nvPr/>
        </p:nvSpPr>
        <p:spPr>
          <a:xfrm>
            <a:off x="554081" y="16543782"/>
            <a:ext cx="15333236" cy="963143"/>
          </a:xfrm>
          <a:prstGeom prst="roundRect">
            <a:avLst>
              <a:gd name="adj" fmla="val 16667"/>
            </a:avLst>
          </a:prstGeom>
          <a:solidFill>
            <a:srgbClr val="014B92"/>
          </a:solidFill>
          <a:ln>
            <a:noFill/>
          </a:ln>
        </p:spPr>
        <p:txBody>
          <a:bodyPr spcFirstLastPara="1" wrap="square" lIns="97839" tIns="48906" rIns="97839" bIns="48906" anchor="ctr" anchorCtr="0">
            <a:noAutofit/>
          </a:bodyPr>
          <a:lstStyle/>
          <a:p>
            <a:pPr algn="ctr"/>
            <a:r>
              <a:rPr lang="en-US" sz="5351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MATERIAL E MÉTODOS</a:t>
            </a:r>
            <a:endParaRPr lang="en-US" sz="1498" dirty="0"/>
          </a:p>
        </p:txBody>
      </p:sp>
      <p:sp>
        <p:nvSpPr>
          <p:cNvPr id="93" name="Google Shape;93;p13"/>
          <p:cNvSpPr/>
          <p:nvPr/>
        </p:nvSpPr>
        <p:spPr>
          <a:xfrm>
            <a:off x="16522412" y="31106516"/>
            <a:ext cx="15333236" cy="963143"/>
          </a:xfrm>
          <a:prstGeom prst="roundRect">
            <a:avLst>
              <a:gd name="adj" fmla="val 16667"/>
            </a:avLst>
          </a:prstGeom>
          <a:solidFill>
            <a:srgbClr val="014B92"/>
          </a:solidFill>
          <a:ln>
            <a:noFill/>
          </a:ln>
        </p:spPr>
        <p:txBody>
          <a:bodyPr spcFirstLastPara="1" wrap="square" lIns="97839" tIns="48906" rIns="97839" bIns="48906" anchor="ctr" anchorCtr="0">
            <a:noAutofit/>
          </a:bodyPr>
          <a:lstStyle/>
          <a:p>
            <a:pPr algn="ctr"/>
            <a:r>
              <a:rPr lang="en-US" sz="5351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CONCLUSÃO</a:t>
            </a:r>
            <a:endParaRPr lang="en-US" sz="1498" dirty="0"/>
          </a:p>
        </p:txBody>
      </p:sp>
      <p:sp>
        <p:nvSpPr>
          <p:cNvPr id="95" name="Google Shape;95;p13"/>
          <p:cNvSpPr/>
          <p:nvPr/>
        </p:nvSpPr>
        <p:spPr>
          <a:xfrm>
            <a:off x="16547243" y="37529484"/>
            <a:ext cx="15333236" cy="963143"/>
          </a:xfrm>
          <a:prstGeom prst="roundRect">
            <a:avLst>
              <a:gd name="adj" fmla="val 16667"/>
            </a:avLst>
          </a:prstGeom>
          <a:solidFill>
            <a:srgbClr val="014B92"/>
          </a:solidFill>
          <a:ln>
            <a:noFill/>
          </a:ln>
        </p:spPr>
        <p:txBody>
          <a:bodyPr spcFirstLastPara="1" wrap="square" lIns="97839" tIns="48906" rIns="97839" bIns="48906" anchor="ctr" anchorCtr="0">
            <a:noAutofit/>
          </a:bodyPr>
          <a:lstStyle/>
          <a:p>
            <a:pPr algn="ctr"/>
            <a:r>
              <a:rPr lang="en-US" sz="5351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AGRADECIMENTOS</a:t>
            </a:r>
            <a:endParaRPr lang="en-US" sz="1498" dirty="0"/>
          </a:p>
        </p:txBody>
      </p:sp>
      <p:sp>
        <p:nvSpPr>
          <p:cNvPr id="96" name="Google Shape;96;p13"/>
          <p:cNvSpPr/>
          <p:nvPr/>
        </p:nvSpPr>
        <p:spPr>
          <a:xfrm>
            <a:off x="16602426" y="32105685"/>
            <a:ext cx="15241330" cy="1213964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</p:spPr>
        <p:txBody>
          <a:bodyPr spcFirstLastPara="1" wrap="square" lIns="97839" tIns="48906" rIns="97839" bIns="48906" anchor="ctr" anchorCtr="0">
            <a:noAutofit/>
          </a:bodyPr>
          <a:lstStyle/>
          <a:p>
            <a:pPr algn="just"/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Times New Roman, font size 44, justified.   </a:t>
            </a:r>
            <a:endParaRPr lang="en-US" sz="4400" dirty="0"/>
          </a:p>
        </p:txBody>
      </p:sp>
      <p:sp>
        <p:nvSpPr>
          <p:cNvPr id="97" name="Google Shape;97;p13"/>
          <p:cNvSpPr/>
          <p:nvPr/>
        </p:nvSpPr>
        <p:spPr>
          <a:xfrm>
            <a:off x="496581" y="9730629"/>
            <a:ext cx="15333236" cy="963143"/>
          </a:xfrm>
          <a:prstGeom prst="roundRect">
            <a:avLst>
              <a:gd name="adj" fmla="val 16667"/>
            </a:avLst>
          </a:prstGeom>
          <a:solidFill>
            <a:srgbClr val="014B92"/>
          </a:solidFill>
          <a:ln>
            <a:noFill/>
          </a:ln>
        </p:spPr>
        <p:txBody>
          <a:bodyPr spcFirstLastPara="1" wrap="square" lIns="97839" tIns="48906" rIns="97839" bIns="48906" anchor="ctr" anchorCtr="0">
            <a:noAutofit/>
          </a:bodyPr>
          <a:lstStyle/>
          <a:p>
            <a:pPr algn="ctr"/>
            <a:r>
              <a:rPr lang="en-US" sz="5351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INTRODUÇÃO</a:t>
            </a:r>
            <a:endParaRPr lang="en-US" sz="1498" dirty="0"/>
          </a:p>
        </p:txBody>
      </p:sp>
      <p:sp>
        <p:nvSpPr>
          <p:cNvPr id="98" name="Google Shape;98;p13"/>
          <p:cNvSpPr/>
          <p:nvPr/>
        </p:nvSpPr>
        <p:spPr>
          <a:xfrm>
            <a:off x="16719097" y="10752359"/>
            <a:ext cx="15231277" cy="1549081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</p:spPr>
        <p:txBody>
          <a:bodyPr spcFirstLastPara="1" wrap="square" lIns="97839" tIns="48906" rIns="97839" bIns="48906" anchor="ctr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Times New Roman,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tamanho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44,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justificado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</a:p>
          <a:p>
            <a:pPr algn="just">
              <a:buClr>
                <a:schemeClr val="dk1"/>
              </a:buClr>
              <a:buSzPts val="1100"/>
            </a:pP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Figuras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Tabelas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são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permitidas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algn="just"/>
            <a:endParaRPr lang="en-US" sz="1498" dirty="0"/>
          </a:p>
        </p:txBody>
      </p:sp>
      <p:sp>
        <p:nvSpPr>
          <p:cNvPr id="99" name="Google Shape;99;p13"/>
          <p:cNvSpPr txBox="1"/>
          <p:nvPr/>
        </p:nvSpPr>
        <p:spPr>
          <a:xfrm>
            <a:off x="19076660" y="28471687"/>
            <a:ext cx="11607799" cy="591210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</p:spPr>
        <p:txBody>
          <a:bodyPr spcFirstLastPara="1" wrap="square" lIns="97839" tIns="48906" rIns="97839" bIns="48906" anchor="t" anchorCtr="0">
            <a:spAutoFit/>
          </a:bodyPr>
          <a:lstStyle/>
          <a:p>
            <a:pPr algn="ctr"/>
            <a:r>
              <a:rPr lang="en-US" sz="32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Figura</a:t>
            </a:r>
            <a:r>
              <a:rPr lang="en-US" sz="3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1. Times New Roman, </a:t>
            </a:r>
            <a:r>
              <a:rPr lang="en-US" sz="32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tamanho</a:t>
            </a:r>
            <a:r>
              <a:rPr lang="en-US" sz="3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 </a:t>
            </a:r>
            <a:r>
              <a:rPr lang="en-US" sz="32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</a:t>
            </a:r>
            <a:r>
              <a:rPr lang="en-US" sz="3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32, </a:t>
            </a:r>
            <a:r>
              <a:rPr lang="en-US" sz="32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centralizado</a:t>
            </a:r>
            <a:r>
              <a:rPr lang="en-US" sz="3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lang="en-US" sz="32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611597" y="10700906"/>
            <a:ext cx="15213973" cy="5388372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</p:spPr>
        <p:txBody>
          <a:bodyPr spcFirstLastPara="1" wrap="square" lIns="97839" tIns="48906" rIns="97839" bIns="48906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Times New Roman,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tamanho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44,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justificado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</a:p>
          <a:p>
            <a:pPr algn="just">
              <a:buClr>
                <a:schemeClr val="dk1"/>
              </a:buClr>
              <a:buSzPts val="1100"/>
            </a:pP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Figuras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Tabelas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são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permitidas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algn="just">
              <a:buSzPts val="1100"/>
            </a:pP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pt-BR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pôster deve ter dimensões de 0,90 m (largura) x 1,20 m (altura).</a:t>
            </a:r>
          </a:p>
          <a:p>
            <a:pPr algn="just">
              <a:buSzPts val="1100"/>
            </a:pPr>
            <a:r>
              <a:rPr lang="pt-BR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Os títulos das sessões podem ser alterados conforme necessário.</a:t>
            </a:r>
            <a:endParaRPr lang="en-US" sz="4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" name="Google Shape;101;p13"/>
          <p:cNvSpPr/>
          <p:nvPr/>
        </p:nvSpPr>
        <p:spPr>
          <a:xfrm>
            <a:off x="16491419" y="12178838"/>
            <a:ext cx="15333236" cy="7336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839" tIns="48906" rIns="97839" bIns="48906" anchor="ctr" anchorCtr="0">
            <a:noAutofit/>
          </a:bodyPr>
          <a:lstStyle/>
          <a:p>
            <a:pPr algn="just"/>
            <a:endParaRPr lang="en-US" sz="4816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2" name="Google Shape;102;p13"/>
          <p:cNvSpPr txBox="1"/>
          <p:nvPr/>
        </p:nvSpPr>
        <p:spPr>
          <a:xfrm>
            <a:off x="18948400" y="13159234"/>
            <a:ext cx="11076144" cy="591210"/>
          </a:xfrm>
          <a:prstGeom prst="rect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7839" tIns="48906" rIns="97839" bIns="48906" anchor="t" anchorCtr="0">
            <a:spAutoFit/>
          </a:bodyPr>
          <a:lstStyle/>
          <a:p>
            <a:pPr algn="ctr"/>
            <a:r>
              <a:rPr lang="en-US" sz="32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Tabela</a:t>
            </a:r>
            <a:r>
              <a:rPr lang="en-US" sz="3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1. Times New Roman, </a:t>
            </a:r>
            <a:r>
              <a:rPr lang="en-US" sz="32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tamanho</a:t>
            </a:r>
            <a:r>
              <a:rPr lang="en-US" sz="3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 </a:t>
            </a:r>
            <a:r>
              <a:rPr lang="en-US" sz="32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</a:t>
            </a:r>
            <a:r>
              <a:rPr lang="en-US" sz="3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32, </a:t>
            </a:r>
            <a:r>
              <a:rPr lang="en-US" sz="32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centralizado</a:t>
            </a:r>
            <a:r>
              <a:rPr lang="en-US" sz="3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en-US" sz="32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595022" y="17465972"/>
            <a:ext cx="15264290" cy="14989082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</p:spPr>
        <p:txBody>
          <a:bodyPr spcFirstLastPara="1" wrap="square" lIns="97839" tIns="48906" rIns="97839" bIns="48906" anchor="t" anchorCtr="0">
            <a:noAutofit/>
          </a:bodyPr>
          <a:lstStyle/>
          <a:p>
            <a:pPr algn="just"/>
            <a:r>
              <a:rPr lang="en-US" sz="4709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pt-BR" sz="44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Salvar como: </a:t>
            </a:r>
            <a:r>
              <a:rPr lang="pt-BR" sz="4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Os arquivos devem ser salvos com a extensão .</a:t>
            </a:r>
            <a:r>
              <a:rPr lang="pt-BR" sz="4400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ppt</a:t>
            </a:r>
            <a:r>
              <a:rPr lang="pt-BR" sz="4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e nomeados com a letra P seguida do título do artigo, conforme o exemplo abaixo:</a:t>
            </a:r>
          </a:p>
          <a:p>
            <a:pPr algn="just"/>
            <a:endParaRPr lang="pt-BR" sz="4400" b="1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just"/>
            <a:r>
              <a:rPr lang="pt-BR" sz="44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 – </a:t>
            </a:r>
            <a:r>
              <a:rPr lang="pt-BR" sz="4400" b="1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Characterization</a:t>
            </a:r>
            <a:r>
              <a:rPr lang="pt-BR" sz="44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pt-BR" sz="4400" b="1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of</a:t>
            </a:r>
            <a:r>
              <a:rPr lang="pt-BR" sz="44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pt-BR" sz="4400" b="1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bio-oil</a:t>
            </a:r>
            <a:r>
              <a:rPr lang="pt-BR" sz="44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pt-BR" sz="4400" b="1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produced</a:t>
            </a:r>
            <a:r>
              <a:rPr lang="pt-BR" sz="44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pt-BR" sz="4400" b="1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from</a:t>
            </a:r>
            <a:r>
              <a:rPr lang="pt-BR" sz="44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pt-BR" sz="4400" b="1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biomass</a:t>
            </a:r>
            <a:r>
              <a:rPr lang="pt-BR" sz="44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pt-BR" sz="4400" b="1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waste</a:t>
            </a:r>
            <a:r>
              <a:rPr lang="pt-BR" sz="44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 </a:t>
            </a:r>
          </a:p>
          <a:p>
            <a:pPr algn="just"/>
            <a:endParaRPr lang="pt-BR" sz="4400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just"/>
            <a:r>
              <a:rPr lang="pt-BR" sz="4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	Os títulos das seções podem ser movidos conforme necessário. No entanto, a ordem deve ser: Introdução, Materiais e métodos, Resultados e discussão, Conclusão e Agradecimentos (opcional).</a:t>
            </a:r>
          </a:p>
          <a:p>
            <a:pPr algn="just"/>
            <a:endParaRPr lang="pt-BR" sz="4400" b="1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just"/>
            <a:r>
              <a:rPr lang="pt-BR" sz="4400" b="1" dirty="0">
                <a:solidFill>
                  <a:schemeClr val="dk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Atenção: a impressão do pôster é de responsabilidade do congressista. O pôster deverá ser fixado no local indicado durante o período da manhã, no momento do credenciamento. Ao chegar ao evento, informe-se na recepção sobre o local destinado à fixação do pôster.</a:t>
            </a:r>
            <a:endParaRPr lang="en-US" sz="4400" dirty="0">
              <a:solidFill>
                <a:schemeClr val="dk1"/>
              </a:solidFill>
              <a:highlight>
                <a:srgbClr val="FFFF00"/>
              </a:highligh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just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4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Mais </a:t>
            </a:r>
            <a:r>
              <a:rPr lang="en-US" sz="4400" b="1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informações</a:t>
            </a:r>
            <a:r>
              <a:rPr lang="en-US" sz="44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:</a:t>
            </a:r>
          </a:p>
          <a:p>
            <a:pPr algn="just"/>
            <a:r>
              <a:rPr lang="en-US" sz="4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  <a:hlinkClick r:id="rId4"/>
              </a:rPr>
              <a:t>https://coner.com.br/</a:t>
            </a:r>
            <a:endParaRPr lang="en-US" sz="4400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just"/>
            <a:r>
              <a:rPr lang="en-US" sz="44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E-mail:cientifico@coner.com.br</a:t>
            </a:r>
            <a:endParaRPr lang="en-US" sz="4400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104" name="Google Shape;104;p13"/>
          <p:cNvSpPr txBox="1"/>
          <p:nvPr/>
        </p:nvSpPr>
        <p:spPr>
          <a:xfrm>
            <a:off x="27284238" y="3030219"/>
            <a:ext cx="4477973" cy="3557535"/>
          </a:xfrm>
          <a:prstGeom prst="rect">
            <a:avLst/>
          </a:prstGeom>
          <a:solidFill>
            <a:schemeClr val="lt1">
              <a:alpha val="64705"/>
            </a:schemeClr>
          </a:solidFill>
          <a:ln>
            <a:noFill/>
          </a:ln>
        </p:spPr>
        <p:txBody>
          <a:bodyPr spcFirstLastPara="1" wrap="square" lIns="97839" tIns="48906" rIns="97839" bIns="48906" anchor="t" anchorCtr="0">
            <a:spAutoFit/>
          </a:bodyPr>
          <a:lstStyle/>
          <a:p>
            <a:pPr algn="ctr"/>
            <a:r>
              <a:rPr lang="pt-BR" sz="321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Este logotipo deve ser substituído pelo logotipo da instituição de origem ou do grupo de pesquisa OU apenas ser excluído.</a:t>
            </a:r>
          </a:p>
          <a:p>
            <a:pPr algn="ctr"/>
            <a:r>
              <a:rPr lang="pt-BR" sz="321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(Apague esta caixa de texto)</a:t>
            </a:r>
            <a:endParaRPr lang="en-US" sz="1498" dirty="0">
              <a:solidFill>
                <a:srgbClr val="FF0000"/>
              </a:solidFill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16553862" y="38537901"/>
            <a:ext cx="15208349" cy="1825559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</p:spPr>
        <p:txBody>
          <a:bodyPr spcFirstLastPara="1" wrap="square" lIns="97839" tIns="48906" rIns="97839" bIns="48906" anchor="ctr" anchorCtr="0">
            <a:noAutofit/>
          </a:bodyPr>
          <a:lstStyle/>
          <a:p>
            <a:pPr algn="just"/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(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Opcional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Times New Roman,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tamanho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44,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justificado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e/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logo(s),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mostrado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abaixo</a:t>
            </a:r>
            <a:r>
              <a:rPr lang="en-US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en-US" sz="4400" dirty="0"/>
          </a:p>
        </p:txBody>
      </p:sp>
      <p:graphicFrame>
        <p:nvGraphicFramePr>
          <p:cNvPr id="106" name="Google Shape;106;p13"/>
          <p:cNvGraphicFramePr/>
          <p:nvPr>
            <p:extLst>
              <p:ext uri="{D42A27DB-BD31-4B8C-83A1-F6EECF244321}">
                <p14:modId xmlns:p14="http://schemas.microsoft.com/office/powerpoint/2010/main" val="3010281207"/>
              </p:ext>
            </p:extLst>
          </p:nvPr>
        </p:nvGraphicFramePr>
        <p:xfrm>
          <a:off x="16870471" y="13911108"/>
          <a:ext cx="15006277" cy="6800164"/>
        </p:xfrm>
        <a:graphic>
          <a:graphicData uri="http://schemas.openxmlformats.org/drawingml/2006/table">
            <a:tbl>
              <a:tblPr>
                <a:noFill/>
                <a:tableStyleId>{84DE55C0-A0E0-442C-BA28-61FE01ECBF58}</a:tableStyleId>
              </a:tblPr>
              <a:tblGrid>
                <a:gridCol w="3590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6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69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1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012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5487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b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xxx</a:t>
                      </a:r>
                      <a:endParaRPr sz="43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b="1" u="none" strike="noStrike" cap="none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xxx</a:t>
                      </a:r>
                      <a:endParaRPr sz="4300" u="none" strike="noStrike" cap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b="1" u="none" strike="noStrike" cap="none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xxx</a:t>
                      </a:r>
                      <a:endParaRPr sz="4300" u="none" strike="noStrike" cap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b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Xxx</a:t>
                      </a:r>
                      <a:endParaRPr sz="43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b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xxx</a:t>
                      </a:r>
                      <a:endParaRPr sz="43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413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b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43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43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1500"/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1500"/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1500"/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70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b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43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43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1500"/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1500"/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1500"/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413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b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43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u="none" strike="noStrike" cap="none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4300" u="none" strike="noStrike" cap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1500"/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u="none" strike="noStrike" cap="none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1500" dirty="0"/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4300" u="none" strike="noStrike" cap="none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1500" dirty="0"/>
                    </a:p>
                  </a:txBody>
                  <a:tcPr marL="73386" marR="73386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11" name="Google Shape;111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608635" y="471575"/>
            <a:ext cx="3270418" cy="22602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15E26C9-2DFF-1402-F430-82A8624F9C6B}"/>
              </a:ext>
            </a:extLst>
          </p:cNvPr>
          <p:cNvSpPr txBox="1"/>
          <p:nvPr/>
        </p:nvSpPr>
        <p:spPr>
          <a:xfrm>
            <a:off x="8040561" y="268900"/>
            <a:ext cx="17357072" cy="2775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CONGRESSO DE ENERGIAS RENOVÁVEIS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SOROCABA, SÃO PAULO, BRASIL</a:t>
            </a:r>
          </a:p>
          <a:p>
            <a:pPr algn="ctr"/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Outubro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5 - 9, 2026</a:t>
            </a:r>
          </a:p>
          <a:p>
            <a:pPr algn="ctr"/>
            <a:endParaRPr lang="en-US" sz="1498" dirty="0"/>
          </a:p>
        </p:txBody>
      </p:sp>
      <p:sp>
        <p:nvSpPr>
          <p:cNvPr id="3" name="Google Shape;97;p13">
            <a:extLst>
              <a:ext uri="{FF2B5EF4-FFF2-40B4-BE49-F238E27FC236}">
                <a16:creationId xmlns:a16="http://schemas.microsoft.com/office/drawing/2014/main" id="{62CE955E-A332-B8AA-D624-88B6EBDE4E9D}"/>
              </a:ext>
            </a:extLst>
          </p:cNvPr>
          <p:cNvSpPr/>
          <p:nvPr/>
        </p:nvSpPr>
        <p:spPr>
          <a:xfrm>
            <a:off x="16721869" y="9745833"/>
            <a:ext cx="15333236" cy="963143"/>
          </a:xfrm>
          <a:prstGeom prst="roundRect">
            <a:avLst>
              <a:gd name="adj" fmla="val 16667"/>
            </a:avLst>
          </a:prstGeom>
          <a:solidFill>
            <a:srgbClr val="014B92"/>
          </a:solidFill>
          <a:ln>
            <a:noFill/>
          </a:ln>
        </p:spPr>
        <p:txBody>
          <a:bodyPr spcFirstLastPara="1" wrap="square" lIns="97839" tIns="48906" rIns="97839" bIns="48906" anchor="ctr" anchorCtr="0">
            <a:noAutofit/>
          </a:bodyPr>
          <a:lstStyle/>
          <a:p>
            <a:pPr algn="ctr"/>
            <a:r>
              <a:rPr lang="en-US" sz="5351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E DISCUSSÃO</a:t>
            </a:r>
            <a:endParaRPr lang="en-US" sz="1498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9AA0171-A655-43F7-2751-CCA4D1C487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85670" y="25677714"/>
            <a:ext cx="6744731" cy="26533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93d9a9d5-f325-4808-83f1-8973a17e74d1}" enabled="1" method="Privileged" siteId="{49158df8-04df-4db2-a1ae-ee3949ca398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2402</TotalTime>
  <Words>431</Words>
  <Application>Microsoft Office PowerPoint</Application>
  <PresentationFormat>Personalizar</PresentationFormat>
  <Paragraphs>56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Maria Cecíllia Ramos de Araújo Veloso</cp:lastModifiedBy>
  <cp:revision>42</cp:revision>
  <dcterms:modified xsi:type="dcterms:W3CDTF">2026-08-28T14:25:09Z</dcterms:modified>
</cp:coreProperties>
</file>